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26AC-B642-45B5-A43B-ABCA6D6FEF02}" type="datetimeFigureOut">
              <a:rPr lang="cs-CZ" smtClean="0"/>
              <a:pPr/>
              <a:t>25.03.2024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0D46-60AB-4BEB-BBDC-F3D8B0F2D35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26AC-B642-45B5-A43B-ABCA6D6FEF02}" type="datetimeFigureOut">
              <a:rPr lang="cs-CZ" smtClean="0"/>
              <a:pPr/>
              <a:t>25.03.2024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0D46-60AB-4BEB-BBDC-F3D8B0F2D35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26AC-B642-45B5-A43B-ABCA6D6FEF02}" type="datetimeFigureOut">
              <a:rPr lang="cs-CZ" smtClean="0"/>
              <a:pPr/>
              <a:t>25.03.2024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0D46-60AB-4BEB-BBDC-F3D8B0F2D35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26AC-B642-45B5-A43B-ABCA6D6FEF02}" type="datetimeFigureOut">
              <a:rPr lang="cs-CZ" smtClean="0"/>
              <a:pPr/>
              <a:t>25.03.2024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0D46-60AB-4BEB-BBDC-F3D8B0F2D35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26AC-B642-45B5-A43B-ABCA6D6FEF02}" type="datetimeFigureOut">
              <a:rPr lang="cs-CZ" smtClean="0"/>
              <a:pPr/>
              <a:t>25.03.2024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0D46-60AB-4BEB-BBDC-F3D8B0F2D35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26AC-B642-45B5-A43B-ABCA6D6FEF02}" type="datetimeFigureOut">
              <a:rPr lang="cs-CZ" smtClean="0"/>
              <a:pPr/>
              <a:t>25.03.2024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0D46-60AB-4BEB-BBDC-F3D8B0F2D35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26AC-B642-45B5-A43B-ABCA6D6FEF02}" type="datetimeFigureOut">
              <a:rPr lang="cs-CZ" smtClean="0"/>
              <a:pPr/>
              <a:t>25.03.2024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0D46-60AB-4BEB-BBDC-F3D8B0F2D35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26AC-B642-45B5-A43B-ABCA6D6FEF02}" type="datetimeFigureOut">
              <a:rPr lang="cs-CZ" smtClean="0"/>
              <a:pPr/>
              <a:t>25.03.2024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0D46-60AB-4BEB-BBDC-F3D8B0F2D35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26AC-B642-45B5-A43B-ABCA6D6FEF02}" type="datetimeFigureOut">
              <a:rPr lang="cs-CZ" smtClean="0"/>
              <a:pPr/>
              <a:t>25.03.2024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0D46-60AB-4BEB-BBDC-F3D8B0F2D35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26AC-B642-45B5-A43B-ABCA6D6FEF02}" type="datetimeFigureOut">
              <a:rPr lang="cs-CZ" smtClean="0"/>
              <a:pPr/>
              <a:t>25.03.2024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0D46-60AB-4BEB-BBDC-F3D8B0F2D35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26AC-B642-45B5-A43B-ABCA6D6FEF02}" type="datetimeFigureOut">
              <a:rPr lang="cs-CZ" smtClean="0"/>
              <a:pPr/>
              <a:t>25.03.2024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0D46-60AB-4BEB-BBDC-F3D8B0F2D35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E26AC-B642-45B5-A43B-ABCA6D6FEF02}" type="datetimeFigureOut">
              <a:rPr lang="cs-CZ" smtClean="0"/>
              <a:pPr/>
              <a:t>25.03.2024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20D46-60AB-4BEB-BBDC-F3D8B0F2D35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Památky UNESCO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15 nejkrásnějších památek Česka. Skvosty ze seznamu UNESCO, jihočeský  Windsor i oscarové zahrady - Aktuálně.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58" y="908720"/>
            <a:ext cx="9077142" cy="511256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Zahrady a zámek v Kroměříži</a:t>
            </a:r>
            <a:br>
              <a:rPr lang="pl-PL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UNESCO - Holašov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67" y="620688"/>
            <a:ext cx="9089533" cy="604867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Vesnická rezervace </a:t>
            </a:r>
            <a:r>
              <a:rPr lang="cs-CZ" b="1" dirty="0" err="1" smtClean="0"/>
              <a:t>Holašovice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NESCO - Olomou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12968" cy="643815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Sloup Nejsvětější Trojice v Olomouci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Historické centrum Telče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6386" name="Picture 2" descr="sli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9587" y="1628800"/>
            <a:ext cx="11293587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Fotografie „Večerní Kutná Hora“ | Galerie Megapix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6096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Historické centrum Kutné Hory, Chrám sv. Barbory, Katedrála Nanebevzetí Panny Marie v Sedlci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amátky UNESCO v České republice | Blog Invia.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8661830" cy="576064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Poutní kostel sv. Jana Nepomuckého na Zelené Hoře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mátky UNESCO v ČR, seznam památek – outdoor web Treking.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3"/>
            <a:ext cx="8352928" cy="5564129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Lednicko-valtický areál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Český Kruml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476672"/>
            <a:ext cx="8646167" cy="576064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Historické centrum Českého Krumlova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Historické centrum Prahy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Památky UNESCO v České republice | Blog Invia.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721310" cy="489654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tátní zámek Litomyšl, Litomyšl | Informuji.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83094" cy="597666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Zámek Litomyšl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30" name="Picture 6" descr="Sgrafitová výzdoba zámku v Litomyšli ukrývá tajemnou šifru mistra  Pernštejna | Region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5889" y="0"/>
            <a:ext cx="2338111" cy="1556792"/>
          </a:xfrm>
          <a:prstGeom prst="rect">
            <a:avLst/>
          </a:prstGeom>
          <a:noFill/>
        </p:spPr>
      </p:pic>
      <p:pic>
        <p:nvPicPr>
          <p:cNvPr id="1032" name="Picture 8" descr="Sgrafitové psaníčko, Litomyšl, zám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53399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oubor:Zámek - býv. klášter s bazilikou sv. Prokopa Třebíč, 9. května 1,  Třebíč.JPG – Wikiped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13876" cy="604867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Židovská čtvrť, židovský hřbitov a křesťanská bazilika sv. Prokopa v Třebíči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O poklad památek UNESCO. Znáte všechny moravské a české skvosty? — ČT24 —  Česká telev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683724" cy="578424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 Vila </a:t>
            </a:r>
            <a:r>
              <a:rPr lang="cs-CZ" b="1" dirty="0" err="1" smtClean="0"/>
              <a:t>Tugendhat</a:t>
            </a:r>
            <a:r>
              <a:rPr lang="cs-CZ" b="1" dirty="0" smtClean="0"/>
              <a:t> v Brně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67</Words>
  <Application>Microsoft Office PowerPoint</Application>
  <PresentationFormat>Předvádění na obrazovce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Památky UNESCO</vt:lpstr>
      <vt:lpstr>Historické centrum Kutné Hory, Chrám sv. Barbory, Katedrála Nanebevzetí Panny Marie v Sedlci </vt:lpstr>
      <vt:lpstr>Poutní kostel sv. Jana Nepomuckého na Zelené Hoře </vt:lpstr>
      <vt:lpstr>Lednicko-valtický areál </vt:lpstr>
      <vt:lpstr>Historické centrum Českého Krumlova </vt:lpstr>
      <vt:lpstr>Historické centrum Prahy </vt:lpstr>
      <vt:lpstr>Zámek Litomyšl </vt:lpstr>
      <vt:lpstr>Židovská čtvrť, židovský hřbitov a křesťanská bazilika sv. Prokopa v Třebíči </vt:lpstr>
      <vt:lpstr> Vila Tugendhat v Brně </vt:lpstr>
      <vt:lpstr>Zahrady a zámek v Kroměříži </vt:lpstr>
      <vt:lpstr>Vesnická rezervace Holašovice </vt:lpstr>
      <vt:lpstr>Sloup Nejsvětější Trojice v Olomouci </vt:lpstr>
      <vt:lpstr>Historické centrum Telče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Památky UNESCO</dc:title>
  <dc:creator>UčitelZS</dc:creator>
  <cp:lastModifiedBy>localadmin</cp:lastModifiedBy>
  <cp:revision>4</cp:revision>
  <dcterms:created xsi:type="dcterms:W3CDTF">2021-05-03T09:53:05Z</dcterms:created>
  <dcterms:modified xsi:type="dcterms:W3CDTF">2024-03-25T09:22:48Z</dcterms:modified>
</cp:coreProperties>
</file>